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189A1-DE7D-40F4-8A3D-ABFA0B44F3D6}" type="datetimeFigureOut">
              <a:rPr lang="en-US" smtClean="0"/>
              <a:t>25/03/2020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0F704-39E2-4BD0-B5CD-3FF47E77EE6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189A1-DE7D-40F4-8A3D-ABFA0B44F3D6}" type="datetimeFigureOut">
              <a:rPr lang="en-US" smtClean="0"/>
              <a:t>25/03/2020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0F704-39E2-4BD0-B5CD-3FF47E77EE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189A1-DE7D-40F4-8A3D-ABFA0B44F3D6}" type="datetimeFigureOut">
              <a:rPr lang="en-US" smtClean="0"/>
              <a:t>25/03/2020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0F704-39E2-4BD0-B5CD-3FF47E77EE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189A1-DE7D-40F4-8A3D-ABFA0B44F3D6}" type="datetimeFigureOut">
              <a:rPr lang="en-US" smtClean="0"/>
              <a:t>25/03/2020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0F704-39E2-4BD0-B5CD-3FF47E77EE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189A1-DE7D-40F4-8A3D-ABFA0B44F3D6}" type="datetimeFigureOut">
              <a:rPr lang="en-US" smtClean="0"/>
              <a:t>25/03/2020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0F704-39E2-4BD0-B5CD-3FF47E77EE6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189A1-DE7D-40F4-8A3D-ABFA0B44F3D6}" type="datetimeFigureOut">
              <a:rPr lang="en-US" smtClean="0"/>
              <a:t>25/03/2020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0F704-39E2-4BD0-B5CD-3FF47E77EE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189A1-DE7D-40F4-8A3D-ABFA0B44F3D6}" type="datetimeFigureOut">
              <a:rPr lang="en-US" smtClean="0"/>
              <a:t>25/03/2020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0F704-39E2-4BD0-B5CD-3FF47E77EE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189A1-DE7D-40F4-8A3D-ABFA0B44F3D6}" type="datetimeFigureOut">
              <a:rPr lang="en-US" smtClean="0"/>
              <a:t>25/03/2020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4D0F704-39E2-4BD0-B5CD-3FF47E77EE6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189A1-DE7D-40F4-8A3D-ABFA0B44F3D6}" type="datetimeFigureOut">
              <a:rPr lang="en-US" smtClean="0"/>
              <a:t>25/03/2020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0F704-39E2-4BD0-B5CD-3FF47E77EE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189A1-DE7D-40F4-8A3D-ABFA0B44F3D6}" type="datetimeFigureOut">
              <a:rPr lang="en-US" smtClean="0"/>
              <a:t>25/03/2020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F4D0F704-39E2-4BD0-B5CD-3FF47E77EE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FC6189A1-DE7D-40F4-8A3D-ABFA0B44F3D6}" type="datetimeFigureOut">
              <a:rPr lang="en-US" smtClean="0"/>
              <a:t>25/03/2020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0F704-39E2-4BD0-B5CD-3FF47E77EE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FC6189A1-DE7D-40F4-8A3D-ABFA0B44F3D6}" type="datetimeFigureOut">
              <a:rPr lang="en-US" smtClean="0"/>
              <a:t>25/03/2020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F4D0F704-39E2-4BD0-B5CD-3FF47E77EE67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30" t="8730" r="3730" b="9325"/>
          <a:stretch/>
        </p:blipFill>
        <p:spPr bwMode="auto">
          <a:xfrm>
            <a:off x="1" y="381001"/>
            <a:ext cx="9149164" cy="586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4173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8" t="9325" r="15220" b="10913"/>
          <a:stretch/>
        </p:blipFill>
        <p:spPr bwMode="auto">
          <a:xfrm>
            <a:off x="27709" y="0"/>
            <a:ext cx="9067800" cy="6725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262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3" t="8929" r="14996" b="10318"/>
          <a:stretch/>
        </p:blipFill>
        <p:spPr bwMode="auto">
          <a:xfrm>
            <a:off x="76200" y="152400"/>
            <a:ext cx="8839200" cy="6649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5353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8" t="8929" r="15220" b="11309"/>
          <a:stretch/>
        </p:blipFill>
        <p:spPr bwMode="auto">
          <a:xfrm>
            <a:off x="152400" y="18143"/>
            <a:ext cx="8991600" cy="6669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4711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30" t="8730" r="15777" b="11706"/>
          <a:stretch/>
        </p:blipFill>
        <p:spPr bwMode="auto">
          <a:xfrm>
            <a:off x="76200" y="0"/>
            <a:ext cx="8915400" cy="6669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4280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5" t="9524" r="15220" b="11310"/>
          <a:stretch/>
        </p:blipFill>
        <p:spPr bwMode="auto">
          <a:xfrm>
            <a:off x="152400" y="44512"/>
            <a:ext cx="8991600" cy="6668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7349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4" t="8333" r="15332" b="11905"/>
          <a:stretch/>
        </p:blipFill>
        <p:spPr bwMode="auto">
          <a:xfrm>
            <a:off x="152400" y="18143"/>
            <a:ext cx="8991600" cy="6731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1308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07" t="9325" r="14773" b="10318"/>
          <a:stretch/>
        </p:blipFill>
        <p:spPr bwMode="auto">
          <a:xfrm>
            <a:off x="0" y="152400"/>
            <a:ext cx="9067800" cy="6713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506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5" t="7738" r="15331" b="16072"/>
          <a:stretch/>
        </p:blipFill>
        <p:spPr bwMode="auto">
          <a:xfrm>
            <a:off x="0" y="32657"/>
            <a:ext cx="9112702" cy="6444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6795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8" t="8730" r="15220" b="10516"/>
          <a:stretch/>
        </p:blipFill>
        <p:spPr bwMode="auto">
          <a:xfrm>
            <a:off x="28369" y="76200"/>
            <a:ext cx="8977086" cy="6741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9795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3" t="8532" r="14886" b="16468"/>
          <a:stretch/>
        </p:blipFill>
        <p:spPr bwMode="auto">
          <a:xfrm>
            <a:off x="37171" y="42883"/>
            <a:ext cx="9106829" cy="6281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2829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3" t="6547" r="3729" b="8730"/>
          <a:stretch/>
        </p:blipFill>
        <p:spPr bwMode="auto">
          <a:xfrm>
            <a:off x="0" y="0"/>
            <a:ext cx="9143999" cy="6310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6872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2" t="8532" r="15777" b="11111"/>
          <a:stretch/>
        </p:blipFill>
        <p:spPr bwMode="auto">
          <a:xfrm>
            <a:off x="131618" y="152400"/>
            <a:ext cx="8763000" cy="6633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6035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07" t="9127" r="15666" b="9524"/>
          <a:stretch/>
        </p:blipFill>
        <p:spPr bwMode="auto">
          <a:xfrm>
            <a:off x="0" y="29028"/>
            <a:ext cx="9067800" cy="6897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830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3" t="7737" r="15220" b="11112"/>
          <a:stretch/>
        </p:blipFill>
        <p:spPr bwMode="auto">
          <a:xfrm>
            <a:off x="13855" y="-20783"/>
            <a:ext cx="9130145" cy="6851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758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8" t="8333" r="15109" b="12104"/>
          <a:stretch/>
        </p:blipFill>
        <p:spPr bwMode="auto">
          <a:xfrm>
            <a:off x="27710" y="0"/>
            <a:ext cx="8991600" cy="6640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0354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4" t="8731" r="14997" b="12499"/>
          <a:stretch/>
        </p:blipFill>
        <p:spPr bwMode="auto">
          <a:xfrm>
            <a:off x="257772" y="76199"/>
            <a:ext cx="8810028" cy="6477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790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18" t="15080" r="16447" b="31547"/>
          <a:stretch/>
        </p:blipFill>
        <p:spPr bwMode="auto">
          <a:xfrm>
            <a:off x="0" y="990600"/>
            <a:ext cx="9144000" cy="4437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9291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0" t="13690" r="16001" b="14087"/>
          <a:stretch/>
        </p:blipFill>
        <p:spPr bwMode="auto">
          <a:xfrm>
            <a:off x="0" y="304799"/>
            <a:ext cx="9144000" cy="6303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1366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2" t="8333" r="15666" b="13096"/>
          <a:stretch/>
        </p:blipFill>
        <p:spPr bwMode="auto">
          <a:xfrm>
            <a:off x="228600" y="0"/>
            <a:ext cx="8686800" cy="6417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1156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5" t="11310" r="14997" b="11111"/>
          <a:stretch/>
        </p:blipFill>
        <p:spPr bwMode="auto">
          <a:xfrm>
            <a:off x="76200" y="152400"/>
            <a:ext cx="9067800" cy="6493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8350060"/>
      </p:ext>
    </p:extLst>
  </p:cSld>
  <p:clrMapOvr>
    <a:masterClrMapping/>
  </p:clrMapOvr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28</TotalTime>
  <Words>0</Words>
  <Application>Microsoft Office PowerPoint</Application>
  <PresentationFormat>On-screen Show (4:3)</PresentationFormat>
  <Paragraphs>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Technic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29</cp:revision>
  <dcterms:created xsi:type="dcterms:W3CDTF">2020-03-24T20:24:31Z</dcterms:created>
  <dcterms:modified xsi:type="dcterms:W3CDTF">2020-03-24T20:56:53Z</dcterms:modified>
</cp:coreProperties>
</file>